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  <p:ext uri="GoogleSlidesCustomDataVersion2">
      <go:slidesCustomData xmlns:go="http://customooxmlschemas.google.com/" r:id="rId7" roundtripDataSignature="AMtx7mjb6rfAJnftLpHjSIlLCXJIG3t+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ctrTitle"/>
          </p:nvPr>
        </p:nvSpPr>
        <p:spPr>
          <a:xfrm>
            <a:off x="257711" y="1547778"/>
            <a:ext cx="7044600" cy="4266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3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6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0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257710" y="213316"/>
            <a:ext cx="46833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ja" sz="1380"/>
              <a:t>損保ケアさま×NPO法人オンザロード</a:t>
            </a:r>
            <a:endParaRPr sz="4380"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257705" y="1051214"/>
            <a:ext cx="7044600" cy="16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ja" sz="3100">
                <a:latin typeface="Impact"/>
                <a:ea typeface="Impact"/>
                <a:cs typeface="Impact"/>
                <a:sym typeface="Impact"/>
              </a:rPr>
              <a:t>インドの子どもたちと交流しよう！</a:t>
            </a:r>
            <a:endParaRPr b="1" sz="31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6" name="Google Shape;56;p1"/>
          <p:cNvSpPr txBox="1"/>
          <p:nvPr>
            <p:ph idx="4294967295" type="body"/>
          </p:nvPr>
        </p:nvSpPr>
        <p:spPr>
          <a:xfrm>
            <a:off x="151653" y="7577700"/>
            <a:ext cx="6303300" cy="31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946"/>
              <a:buNone/>
            </a:pPr>
            <a:r>
              <a:rPr lang="ja" sz="2341">
                <a:solidFill>
                  <a:schemeClr val="dk1"/>
                </a:solidFill>
                <a:highlight>
                  <a:srgbClr val="FFFFFF"/>
                </a:highlight>
              </a:rPr>
              <a:t>交流内容</a:t>
            </a:r>
            <a:br>
              <a:rPr lang="ja" sz="1100">
                <a:solidFill>
                  <a:schemeClr val="dk1"/>
                </a:solidFill>
                <a:highlight>
                  <a:srgbClr val="FFFFFF"/>
                </a:highlight>
              </a:rPr>
            </a:br>
            <a: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  <a:t>・インド や学校や周辺の村の説明（大人から）</a:t>
            </a:r>
            <a:b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</a:br>
            <a: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  <a:t>・子どもたちの自己紹介</a:t>
            </a:r>
            <a:b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</a:br>
            <a: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  <a:t>・インド の酷暑期間の生活の様子（子どもから）</a:t>
            </a:r>
            <a:b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</a:br>
            <a: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  <a:t>・インドで流行っている歌・ダンスの 披露</a:t>
            </a:r>
            <a:b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</a:br>
            <a: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  <a:t>・質疑応答等あれば</a:t>
            </a:r>
            <a:b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</a:br>
            <a:r>
              <a:rPr lang="ja" sz="1700">
                <a:solidFill>
                  <a:schemeClr val="dk1"/>
                </a:solidFill>
                <a:highlight>
                  <a:srgbClr val="FFFFFF"/>
                </a:highlight>
              </a:rPr>
              <a:t>・日本の歌（上を向いて歩こう） 披露</a:t>
            </a:r>
            <a:endParaRPr sz="170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54945" y="183126"/>
            <a:ext cx="982948" cy="655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"/>
          <p:cNvPicPr preferRelativeResize="0"/>
          <p:nvPr/>
        </p:nvPicPr>
        <p:blipFill rotWithShape="1">
          <a:blip r:embed="rId4">
            <a:alphaModFix/>
          </a:blip>
          <a:srcRect b="16675" l="0" r="0" t="16675"/>
          <a:stretch/>
        </p:blipFill>
        <p:spPr>
          <a:xfrm>
            <a:off x="5197250" y="8094460"/>
            <a:ext cx="2105059" cy="14030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 txBox="1"/>
          <p:nvPr/>
        </p:nvSpPr>
        <p:spPr>
          <a:xfrm>
            <a:off x="5197250" y="9729900"/>
            <a:ext cx="3188700" cy="9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" sz="1950">
                <a:solidFill>
                  <a:schemeClr val="dk1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交流会日時</a:t>
            </a:r>
            <a:br>
              <a:rPr lang="ja" sz="1150">
                <a:solidFill>
                  <a:schemeClr val="dk1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</a:br>
            <a:r>
              <a:rPr lang="ja" sz="1550">
                <a:solidFill>
                  <a:schemeClr val="dk1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７月１７日（月・祝）</a:t>
            </a:r>
            <a:br>
              <a:rPr lang="ja" sz="1550">
                <a:solidFill>
                  <a:schemeClr val="dk1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</a:br>
            <a:r>
              <a:rPr lang="ja" sz="1550">
                <a:solidFill>
                  <a:schemeClr val="dk1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１４：３０〜１５：１５</a:t>
            </a:r>
            <a:endParaRPr sz="1800"/>
          </a:p>
        </p:txBody>
      </p:sp>
      <p:pic>
        <p:nvPicPr>
          <p:cNvPr id="60" name="Google Shape;60;p1"/>
          <p:cNvPicPr preferRelativeResize="0"/>
          <p:nvPr/>
        </p:nvPicPr>
        <p:blipFill rotWithShape="1">
          <a:blip r:embed="rId5">
            <a:alphaModFix/>
          </a:blip>
          <a:srcRect b="-3259" l="6799" r="6807" t="3260"/>
          <a:stretch/>
        </p:blipFill>
        <p:spPr>
          <a:xfrm>
            <a:off x="257700" y="1891900"/>
            <a:ext cx="7044598" cy="5434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